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3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E96E5B-298D-4068-B415-54D739B679F8}" type="datetimeFigureOut">
              <a:rPr lang="es-ES" smtClean="0"/>
              <a:t>06/03/2015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73D118E-D540-4CE8-9D5F-5774F72C57D8}"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96E5B-298D-4068-B415-54D739B679F8}" type="datetimeFigureOut">
              <a:rPr lang="es-ES" smtClean="0"/>
              <a:t>06/03/2015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D118E-D540-4CE8-9D5F-5774F72C57D8}"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 dirty="0" smtClean="0"/>
              <a:t>Sebastian Flórez gallego</a:t>
            </a:r>
          </a:p>
          <a:p>
            <a:r>
              <a:rPr lang="es-ES" dirty="0" smtClean="0"/>
              <a:t>Sebastian soto talaigua 9ºa</a:t>
            </a:r>
            <a:endParaRPr lang="es-ES" dirty="0"/>
          </a:p>
        </p:txBody>
      </p:sp>
      <p:sp>
        <p:nvSpPr>
          <p:cNvPr id="4" name="3 Rectángulo"/>
          <p:cNvSpPr/>
          <p:nvPr/>
        </p:nvSpPr>
        <p:spPr>
          <a:xfrm>
            <a:off x="1142976" y="1142984"/>
            <a:ext cx="6620885" cy="1754326"/>
          </a:xfrm>
          <a:prstGeom prst="rect">
            <a:avLst/>
          </a:prstGeom>
          <a:noFill/>
        </p:spPr>
        <p:txBody>
          <a:bodyPr wrap="squar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Componentes de un proyecto tecnológico.</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357166"/>
            <a:ext cx="8229600" cy="1143000"/>
          </a:xfrm>
        </p:spPr>
        <p:txBody>
          <a:bodyPr/>
          <a:lstStyle/>
          <a:p>
            <a:r>
              <a:rPr lang="es-ES" dirty="0" smtClean="0">
                <a:solidFill>
                  <a:schemeClr val="accent1">
                    <a:lumMod val="75000"/>
                  </a:schemeClr>
                </a:solidFill>
              </a:rPr>
              <a:t>Componentes O pasos</a:t>
            </a:r>
            <a:endParaRPr lang="es-ES" dirty="0">
              <a:solidFill>
                <a:schemeClr val="accent1">
                  <a:lumMod val="75000"/>
                </a:schemeClr>
              </a:solidFill>
            </a:endParaRPr>
          </a:p>
        </p:txBody>
      </p:sp>
      <p:sp>
        <p:nvSpPr>
          <p:cNvPr id="3" name="2 Marcador de contenido"/>
          <p:cNvSpPr>
            <a:spLocks noGrp="1"/>
          </p:cNvSpPr>
          <p:nvPr>
            <p:ph idx="1"/>
          </p:nvPr>
        </p:nvSpPr>
        <p:spPr/>
        <p:txBody>
          <a:bodyPr>
            <a:normAutofit fontScale="77500" lnSpcReduction="20000"/>
          </a:bodyPr>
          <a:lstStyle/>
          <a:p>
            <a:pPr>
              <a:buNone/>
            </a:pPr>
            <a:r>
              <a:rPr lang="es-AR" b="1" i="1" dirty="0">
                <a:solidFill>
                  <a:schemeClr val="accent1">
                    <a:lumMod val="75000"/>
                  </a:schemeClr>
                </a:solidFill>
              </a:rPr>
              <a:t>Diseño</a:t>
            </a:r>
            <a:endParaRPr lang="es-ES" b="1" i="1" dirty="0">
              <a:solidFill>
                <a:schemeClr val="accent1">
                  <a:lumMod val="75000"/>
                </a:schemeClr>
              </a:solidFill>
            </a:endParaRPr>
          </a:p>
          <a:p>
            <a:pPr>
              <a:buNone/>
            </a:pPr>
            <a:r>
              <a:rPr lang="es-AR" dirty="0"/>
              <a:t>Una ves detectada la oportunidad es necesario diseñar el nuevo producto, es decir, pensar, imaginar como será. Esta es la etapa creativa por excelencia, ya que a través del diseño se crea lo inexistente. El diseño de un producto supone, por ejemplo, investigar con que materiales se puede construir, de que forma y medidas conviene realizar cada una de las partes que lo componen y como se integran en el armado del producto. Para ello es necesario dibujar cada pieza que deba ser construida, y también el conjunto para indicar como se arma. El calculo de los costos forma parte de esta etapa ya que se puede obligar a hace modificaciones en el diseño.</a:t>
            </a:r>
            <a:endParaRPr lang="es-ES" dirty="0"/>
          </a:p>
          <a:p>
            <a:pPr>
              <a:buNone/>
            </a:pPr>
            <a:r>
              <a:rPr lang="es-AR" dirty="0"/>
              <a:t> </a:t>
            </a:r>
            <a:endParaRPr lang="es-ES" dirty="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500034" y="1571612"/>
            <a:ext cx="8229600" cy="4525963"/>
          </a:xfrm>
        </p:spPr>
        <p:txBody>
          <a:bodyPr>
            <a:normAutofit fontScale="62500" lnSpcReduction="20000"/>
          </a:bodyPr>
          <a:lstStyle/>
          <a:p>
            <a:pPr>
              <a:buNone/>
            </a:pPr>
            <a:r>
              <a:rPr lang="es-AR" b="1" i="1" dirty="0">
                <a:solidFill>
                  <a:schemeClr val="accent1">
                    <a:lumMod val="75000"/>
                  </a:schemeClr>
                </a:solidFill>
              </a:rPr>
              <a:t>Organización y gestión</a:t>
            </a:r>
            <a:endParaRPr lang="es-ES" b="1" i="1" dirty="0">
              <a:solidFill>
                <a:schemeClr val="accent1">
                  <a:lumMod val="75000"/>
                </a:schemeClr>
              </a:solidFill>
            </a:endParaRPr>
          </a:p>
          <a:p>
            <a:pPr algn="just">
              <a:buNone/>
            </a:pPr>
            <a:r>
              <a:rPr lang="es-AR" dirty="0"/>
              <a:t>La realización de un proyecto tecnológico requiere planificar el modo en que se llevara a cabo, detallando todas las tareas a realizar, su secuencia y el tiempo estimado en el que se debería realizar. Es preciso designar quienes serán los responsables de cada uno de las tareas planificadas y prever de que modo se obtendrá el dinero o los recursos necesarios y como se va a llevar el producto a sus destinatarios (publicidad, distribución, comercialización, etc.). El manejo y la coordinación de todas estas acciones se llama gestión.</a:t>
            </a:r>
            <a:endParaRPr lang="es-ES" dirty="0"/>
          </a:p>
          <a:p>
            <a:pPr algn="just">
              <a:buNone/>
            </a:pPr>
            <a:r>
              <a:rPr lang="es-AR" dirty="0"/>
              <a:t>Se puede dividir en dos partes: una de secuencias de tareas y otra de costo o presupuesto que demandan las tareas.</a:t>
            </a:r>
            <a:endParaRPr lang="es-ES" dirty="0"/>
          </a:p>
          <a:p>
            <a:pPr algn="just">
              <a:buNone/>
            </a:pPr>
            <a:r>
              <a:rPr lang="es-AR" dirty="0"/>
              <a:t>Todo lo que se realiza en esta etapa posee un orden y una cronología en el tiempo, es por ello que cada una de las etapas se refleja en una tabla o un cuadro. Si se trabaja en computadora el programa adecuado para ello es el </a:t>
            </a:r>
            <a:endParaRPr lang="es-ES" dirty="0"/>
          </a:p>
          <a:p>
            <a:pPr algn="just">
              <a:buNone/>
            </a:pPr>
            <a:r>
              <a:rPr lang="es-AR" dirty="0"/>
              <a:t>Microsoft Excel. Si se trabaja manualmente en general se elaboran planillas </a:t>
            </a:r>
            <a:r>
              <a:rPr lang="es-AR" dirty="0" smtClean="0"/>
              <a:t>pre impresas </a:t>
            </a:r>
            <a:r>
              <a:rPr lang="es-AR" dirty="0"/>
              <a:t>que sirven como guía tanto como por la cantidad de filas como de columnas.</a:t>
            </a:r>
            <a:endParaRPr lang="es-ES" dirty="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92500" lnSpcReduction="10000"/>
          </a:bodyPr>
          <a:lstStyle/>
          <a:p>
            <a:pPr>
              <a:buNone/>
            </a:pPr>
            <a:r>
              <a:rPr lang="es-AR" b="1" i="1" dirty="0">
                <a:solidFill>
                  <a:schemeClr val="accent1">
                    <a:lumMod val="75000"/>
                  </a:schemeClr>
                </a:solidFill>
              </a:rPr>
              <a:t>Detectar la Oportunidad</a:t>
            </a:r>
            <a:endParaRPr lang="es-ES" b="1" i="1" dirty="0">
              <a:solidFill>
                <a:schemeClr val="accent1">
                  <a:lumMod val="75000"/>
                </a:schemeClr>
              </a:solidFill>
            </a:endParaRPr>
          </a:p>
          <a:p>
            <a:pPr>
              <a:buNone/>
            </a:pPr>
            <a:r>
              <a:rPr lang="es-AR" dirty="0"/>
              <a:t>Es la identificación de una demanda, uno de los métodos para identificarlas es la información que podamos lograr sobre el tema. La búsqueda de antecedentes del problema nos permite saber como otras personas han podido responder a situaciones similares. Podemos, por ejemplo, buscar en libros, revistas, diarios, internet o entrevistas personales que nos faciliten la información.</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412</Words>
  <Application>Microsoft Office PowerPoint</Application>
  <PresentationFormat>Presentación en pantalla (4:3)</PresentationFormat>
  <Paragraphs>14</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Diapositiva 1</vt:lpstr>
      <vt:lpstr>Componentes O pasos</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Sebastian</dc:creator>
  <cp:lastModifiedBy>Sebastian</cp:lastModifiedBy>
  <cp:revision>1</cp:revision>
  <dcterms:created xsi:type="dcterms:W3CDTF">2015-03-06T23:41:11Z</dcterms:created>
  <dcterms:modified xsi:type="dcterms:W3CDTF">2015-03-06T23:46:27Z</dcterms:modified>
</cp:coreProperties>
</file>